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DD9FF9-1F7D-466F-A3F7-F63AFF200719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0044C6-AC17-4FB8-8AE4-357602DF0D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Analyze a Poem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6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Wingdings" pitchFamily="2" charset="2"/>
              <a:buChar char="v"/>
            </a:pPr>
            <a:r>
              <a:rPr lang="en-US" sz="3200" dirty="0" smtClean="0"/>
              <a:t>Introduce the title and author of the poem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/>
              <a:t>Explain whether you think the poem is meant to be taken literally or figuratively</a:t>
            </a:r>
          </a:p>
          <a:p>
            <a:pPr lvl="1">
              <a:buFont typeface="Wingdings" pitchFamily="2" charset="2"/>
              <a:buChar char="v"/>
            </a:pPr>
            <a:r>
              <a:rPr lang="en-US" sz="3200" dirty="0" smtClean="0"/>
              <a:t>Describe what you think the poem means.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32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600" dirty="0" smtClean="0"/>
              <a:t>Discuss rhyme, figures of speech, and/or imagery, giving an example wherever you can.  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Also when mentioning figures of speech, say why you think these examples are effective or </a:t>
            </a:r>
            <a:r>
              <a:rPr lang="en-US" sz="3600" dirty="0" smtClean="0"/>
              <a:t>not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Explain your connection to this </a:t>
            </a:r>
            <a:r>
              <a:rPr lang="en-US" sz="3200" dirty="0" smtClean="0"/>
              <a:t>song/poem, </a:t>
            </a:r>
            <a:r>
              <a:rPr lang="en-US" sz="3200" dirty="0" smtClean="0"/>
              <a:t>why you chose it, and how it relates to you.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Explain what you think the overall theme is.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Paragraph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4BA1669898C84A9D0A7CD88DD86DEE" ma:contentTypeVersion="7" ma:contentTypeDescription="Create a new document." ma:contentTypeScope="" ma:versionID="c3bc4c656b89b926000d545e7200fcba">
  <xsd:schema xmlns:xsd="http://www.w3.org/2001/XMLSchema" xmlns:xs="http://www.w3.org/2001/XMLSchema" xmlns:p="http://schemas.microsoft.com/office/2006/metadata/properties" xmlns:ns1="http://schemas.microsoft.com/sharepoint/v3" xmlns:ns2="3c924a6b-2f35-4917-a7f8-b3e917a78ebf" targetNamespace="http://schemas.microsoft.com/office/2006/metadata/properties" ma:root="true" ma:fieldsID="7f94b65606a0d36bb6a04bca121ff855" ns1:_="" ns2:_="">
    <xsd:import namespace="http://schemas.microsoft.com/sharepoint/v3"/>
    <xsd:import namespace="3c924a6b-2f35-4917-a7f8-b3e917a78e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924a6b-2f35-4917-a7f8-b3e917a78eb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6" ma:displayName="Blog Category" ma:list="{5ce769ce-cfb9-46d6-b0af-6a04f9ac84e5}" ma:internalName="Blog_x0020_Category" ma:readOnly="false" ma:showField="Title" ma:web="3c924a6b-2f35-4917-a7f8-b3e917a78eb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log_x0020_Category xmlns="3c924a6b-2f35-4917-a7f8-b3e917a78ebf">52</Blog_x0020_Category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B919271-854C-484D-940E-55C32C026786}"/>
</file>

<file path=customXml/itemProps2.xml><?xml version="1.0" encoding="utf-8"?>
<ds:datastoreItem xmlns:ds="http://schemas.openxmlformats.org/officeDocument/2006/customXml" ds:itemID="{BFD9F14B-5ED1-4A95-815E-22624FCBEFD1}"/>
</file>

<file path=customXml/itemProps3.xml><?xml version="1.0" encoding="utf-8"?>
<ds:datastoreItem xmlns:ds="http://schemas.openxmlformats.org/officeDocument/2006/customXml" ds:itemID="{C4492E90-AA44-487F-958F-0285FA1FF745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506</TotalTime>
  <Words>103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Lucida Sans Unicode</vt:lpstr>
      <vt:lpstr>Verdana</vt:lpstr>
      <vt:lpstr>Wingdings</vt:lpstr>
      <vt:lpstr>Wingdings 2</vt:lpstr>
      <vt:lpstr>Wingdings 3</vt:lpstr>
      <vt:lpstr>Concourse</vt:lpstr>
      <vt:lpstr>How to Analyze a Poem</vt:lpstr>
      <vt:lpstr>Paragraph 1</vt:lpstr>
      <vt:lpstr>Paragraph 2</vt:lpstr>
      <vt:lpstr>Paragraph 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Analyze a Poem</dc:title>
  <dc:creator>Jeong, Noella</dc:creator>
  <cp:lastModifiedBy>Jeong, Noella</cp:lastModifiedBy>
  <cp:revision>3</cp:revision>
  <dcterms:created xsi:type="dcterms:W3CDTF">2013-04-11T17:40:51Z</dcterms:created>
  <dcterms:modified xsi:type="dcterms:W3CDTF">2017-04-20T15:17:30Z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0x010100C54BA1669898C84A9D0A7CD88DD86DEE</vt:lpwstr>
  </property>
</Properties>
</file>